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4" r:id="rId4"/>
    <p:sldId id="265" r:id="rId5"/>
    <p:sldId id="267" r:id="rId6"/>
    <p:sldId id="266" r:id="rId7"/>
    <p:sldId id="268" r:id="rId8"/>
    <p:sldId id="258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5F5F86-E815-4C1A-8454-26ED00EBBF76}"/>
              </a:ext>
            </a:extLst>
          </p:cNvPr>
          <p:cNvSpPr/>
          <p:nvPr/>
        </p:nvSpPr>
        <p:spPr>
          <a:xfrm rot="5043469">
            <a:off x="1102934" y="-2631807"/>
            <a:ext cx="89096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043469">
            <a:off x="-2428527" y="1286301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F88D76-72EB-4461-B844-B54075539D87}"/>
              </a:ext>
            </a:extLst>
          </p:cNvPr>
          <p:cNvSpPr txBox="1"/>
          <p:nvPr/>
        </p:nvSpPr>
        <p:spPr>
          <a:xfrm>
            <a:off x="392073" y="365374"/>
            <a:ext cx="3989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 panose="020B0303030403030204" pitchFamily="34" charset="-78"/>
              </a:rPr>
              <a:t>Medo</a:t>
            </a:r>
          </a:p>
          <a:p>
            <a:r>
              <a:rPr lang="pt-BR" sz="3200" dirty="0">
                <a:solidFill>
                  <a:schemeClr val="bg1"/>
                </a:solidFill>
                <a:latin typeface="+mj-lt"/>
                <a:cs typeface="Dubai Light" panose="020B0303030403030204" pitchFamily="34" charset="-78"/>
              </a:rPr>
              <a:t>de </a:t>
            </a:r>
            <a:r>
              <a:rPr lang="pt-BR" sz="3600" b="1" dirty="0">
                <a:solidFill>
                  <a:srgbClr val="FF5050"/>
                </a:solidFill>
                <a:cs typeface="Dubai Light" panose="020B0303030403030204" pitchFamily="34" charset="-78"/>
              </a:rPr>
              <a:t>julgamento</a:t>
            </a: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Rede social</a:t>
            </a:r>
          </a:p>
          <a:p>
            <a:endParaRPr lang="pt-BR" sz="28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4724324" y="1595732"/>
            <a:ext cx="2743351" cy="2743349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4081312" y="4461950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4081311" y="5216003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108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Dubai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41</cp:revision>
  <dcterms:created xsi:type="dcterms:W3CDTF">2019-11-06T20:27:11Z</dcterms:created>
  <dcterms:modified xsi:type="dcterms:W3CDTF">2019-11-26T22:36:27Z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